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4" r:id="rId4"/>
    <p:sldId id="262" r:id="rId5"/>
    <p:sldId id="265" r:id="rId6"/>
    <p:sldId id="263" r:id="rId7"/>
    <p:sldId id="271" r:id="rId8"/>
    <p:sldId id="257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2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38C39-B665-41F6-9327-C32D9E35AB0E}" type="doc">
      <dgm:prSet loTypeId="urn:microsoft.com/office/officeart/2008/layout/VerticalCurvedList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s-MX"/>
        </a:p>
      </dgm:t>
    </dgm:pt>
    <dgm:pt modelId="{93046087-AAA0-48B2-83ED-19730C334104}">
      <dgm:prSet phldrT="[Texto]" custT="1"/>
      <dgm:spPr/>
      <dgm:t>
        <a:bodyPr/>
        <a:lstStyle/>
        <a:p>
          <a:pPr algn="just"/>
          <a:r>
            <a:rPr lang="es-MX" sz="2100" b="1" dirty="0" smtClean="0"/>
            <a:t>Facilitar el desarrollo personal de los estudiantes en el marco de sus necesidades y posibilidades como individuos, teniendo en cuenta las circunstancias que los rodean. </a:t>
          </a:r>
          <a:endParaRPr lang="es-MX" sz="2100" b="1" dirty="0"/>
        </a:p>
      </dgm:t>
    </dgm:pt>
    <dgm:pt modelId="{B5DFF353-4334-4825-B17D-2B180AC6F0A0}" type="parTrans" cxnId="{C6E5347A-3DC2-4D40-AA1E-B0F0DD8EB0CF}">
      <dgm:prSet/>
      <dgm:spPr/>
      <dgm:t>
        <a:bodyPr/>
        <a:lstStyle/>
        <a:p>
          <a:pPr algn="just"/>
          <a:endParaRPr lang="es-MX" sz="2100" b="1"/>
        </a:p>
      </dgm:t>
    </dgm:pt>
    <dgm:pt modelId="{A47583CC-7242-403E-880A-AFA771A9FF36}" type="sibTrans" cxnId="{C6E5347A-3DC2-4D40-AA1E-B0F0DD8EB0CF}">
      <dgm:prSet/>
      <dgm:spPr/>
      <dgm:t>
        <a:bodyPr/>
        <a:lstStyle/>
        <a:p>
          <a:pPr algn="just"/>
          <a:endParaRPr lang="es-MX" sz="2100" b="1"/>
        </a:p>
      </dgm:t>
    </dgm:pt>
    <dgm:pt modelId="{EEA04E3A-45B9-47C3-9656-D3466D7F4C23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r>
            <a:rPr lang="es-MX" sz="2100" b="1" dirty="0" smtClean="0"/>
            <a:t>Dar seguimiento y apoyo a los alumnos en relación con sus procesos de aprendizaje y con la realización de su trabajo académico.</a:t>
          </a:r>
          <a:endParaRPr lang="es-MX" sz="2100" b="1" dirty="0"/>
        </a:p>
      </dgm:t>
    </dgm:pt>
    <dgm:pt modelId="{7B013D17-8F75-43E1-AFF4-682A2908F61B}" type="parTrans" cxnId="{C21828EC-2937-4669-A10F-EAB26B0F01E3}">
      <dgm:prSet/>
      <dgm:spPr/>
      <dgm:t>
        <a:bodyPr/>
        <a:lstStyle/>
        <a:p>
          <a:pPr algn="just"/>
          <a:endParaRPr lang="es-MX" sz="2100" b="1"/>
        </a:p>
      </dgm:t>
    </dgm:pt>
    <dgm:pt modelId="{6626DD94-5AD0-480E-801C-71FE1F3DF37B}" type="sibTrans" cxnId="{C21828EC-2937-4669-A10F-EAB26B0F01E3}">
      <dgm:prSet/>
      <dgm:spPr/>
      <dgm:t>
        <a:bodyPr/>
        <a:lstStyle/>
        <a:p>
          <a:pPr algn="just"/>
          <a:endParaRPr lang="es-MX" sz="2100" b="1"/>
        </a:p>
      </dgm:t>
    </dgm:pt>
    <dgm:pt modelId="{2791D6CB-BE9E-4742-8704-D8E10C054DCF}">
      <dgm:prSet phldrT="[Texto]" custT="1"/>
      <dgm:spPr>
        <a:solidFill>
          <a:srgbClr val="C00000"/>
        </a:solidFill>
      </dgm:spPr>
      <dgm:t>
        <a:bodyPr/>
        <a:lstStyle/>
        <a:p>
          <a:pPr algn="just"/>
          <a:r>
            <a:rPr lang="es-MX" sz="2100" b="1" dirty="0" smtClean="0"/>
            <a:t>Propiciar un clima escolar favorable al aprendizaje, que estimule y motive a los estudiantes, y crear espacios ubicados más allá del salón de clases destinados a apoyar el desarrollo de los jóvenes. </a:t>
          </a:r>
          <a:endParaRPr lang="es-MX" sz="2100" b="1" dirty="0"/>
        </a:p>
      </dgm:t>
    </dgm:pt>
    <dgm:pt modelId="{BDCB7E0B-2E4B-4D48-9A97-29B50E1B89A7}" type="parTrans" cxnId="{9C9672A3-7EA4-443C-80C5-DC71AC530A16}">
      <dgm:prSet/>
      <dgm:spPr/>
      <dgm:t>
        <a:bodyPr/>
        <a:lstStyle/>
        <a:p>
          <a:pPr algn="just"/>
          <a:endParaRPr lang="es-MX" sz="2100" b="1"/>
        </a:p>
      </dgm:t>
    </dgm:pt>
    <dgm:pt modelId="{7B5F5E1C-57A0-490F-BA52-503982358969}" type="sibTrans" cxnId="{9C9672A3-7EA4-443C-80C5-DC71AC530A16}">
      <dgm:prSet/>
      <dgm:spPr/>
      <dgm:t>
        <a:bodyPr/>
        <a:lstStyle/>
        <a:p>
          <a:pPr algn="just"/>
          <a:endParaRPr lang="es-MX" sz="2100" b="1"/>
        </a:p>
      </dgm:t>
    </dgm:pt>
    <dgm:pt modelId="{195DF115-86C7-4AED-9AEA-B4EE623457A8}" type="pres">
      <dgm:prSet presAssocID="{0C838C39-B665-41F6-9327-C32D9E35AB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EE68EC48-DB51-400F-8AF4-DF000EC30B87}" type="pres">
      <dgm:prSet presAssocID="{0C838C39-B665-41F6-9327-C32D9E35AB0E}" presName="Name1" presStyleCnt="0"/>
      <dgm:spPr/>
    </dgm:pt>
    <dgm:pt modelId="{21CA5F29-5FA0-4D44-9BCF-5E9B55D7C4AB}" type="pres">
      <dgm:prSet presAssocID="{0C838C39-B665-41F6-9327-C32D9E35AB0E}" presName="cycle" presStyleCnt="0"/>
      <dgm:spPr/>
    </dgm:pt>
    <dgm:pt modelId="{5555762F-CE24-4262-A67D-E0D3CE0AD8DE}" type="pres">
      <dgm:prSet presAssocID="{0C838C39-B665-41F6-9327-C32D9E35AB0E}" presName="srcNode" presStyleLbl="node1" presStyleIdx="0" presStyleCnt="3"/>
      <dgm:spPr/>
    </dgm:pt>
    <dgm:pt modelId="{F785BECA-E83A-4C1C-81D4-6835ECA009BA}" type="pres">
      <dgm:prSet presAssocID="{0C838C39-B665-41F6-9327-C32D9E35AB0E}" presName="conn" presStyleLbl="parChTrans1D2" presStyleIdx="0" presStyleCnt="1"/>
      <dgm:spPr/>
      <dgm:t>
        <a:bodyPr/>
        <a:lstStyle/>
        <a:p>
          <a:endParaRPr lang="es-MX"/>
        </a:p>
      </dgm:t>
    </dgm:pt>
    <dgm:pt modelId="{A873A6B7-0B98-4C1F-A209-C3ACC08195E0}" type="pres">
      <dgm:prSet presAssocID="{0C838C39-B665-41F6-9327-C32D9E35AB0E}" presName="extraNode" presStyleLbl="node1" presStyleIdx="0" presStyleCnt="3"/>
      <dgm:spPr/>
    </dgm:pt>
    <dgm:pt modelId="{104DDDD3-146D-4DDF-99B3-7CC669534D5A}" type="pres">
      <dgm:prSet presAssocID="{0C838C39-B665-41F6-9327-C32D9E35AB0E}" presName="dstNode" presStyleLbl="node1" presStyleIdx="0" presStyleCnt="3"/>
      <dgm:spPr/>
    </dgm:pt>
    <dgm:pt modelId="{EF66BB5E-ACB7-4580-BCFD-D92BAFDFAD70}" type="pres">
      <dgm:prSet presAssocID="{93046087-AAA0-48B2-83ED-19730C334104}" presName="text_1" presStyleLbl="node1" presStyleIdx="0" presStyleCnt="3" custLinFactNeighborX="-882" custLinFactNeighborY="71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14856B-996D-4AE8-925E-4663CB2E228D}" type="pres">
      <dgm:prSet presAssocID="{93046087-AAA0-48B2-83ED-19730C334104}" presName="accent_1" presStyleCnt="0"/>
      <dgm:spPr/>
    </dgm:pt>
    <dgm:pt modelId="{143EB457-76D5-475D-9C30-18F17DA87A3B}" type="pres">
      <dgm:prSet presAssocID="{93046087-AAA0-48B2-83ED-19730C334104}" presName="accentRepeatNode" presStyleLbl="solidFgAcc1" presStyleIdx="0" presStyleCnt="3"/>
      <dgm:spPr>
        <a:blipFill rotWithShape="0">
          <a:blip xmlns:r="http://schemas.openxmlformats.org/officeDocument/2006/relationships" r:embed="rId1">
            <a:alphaModFix amt="79000"/>
          </a:blip>
          <a:stretch>
            <a:fillRect/>
          </a:stretch>
        </a:blipFill>
      </dgm:spPr>
    </dgm:pt>
    <dgm:pt modelId="{CDB40DFA-01A3-4B47-AA01-D42AA57F72B0}" type="pres">
      <dgm:prSet presAssocID="{EEA04E3A-45B9-47C3-9656-D3466D7F4C2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0DA5C7-85CA-4260-A347-EE96D075AD19}" type="pres">
      <dgm:prSet presAssocID="{EEA04E3A-45B9-47C3-9656-D3466D7F4C23}" presName="accent_2" presStyleCnt="0"/>
      <dgm:spPr/>
    </dgm:pt>
    <dgm:pt modelId="{B5A4B6DF-EF1F-47C3-92ED-6AF2FB36CA2A}" type="pres">
      <dgm:prSet presAssocID="{EEA04E3A-45B9-47C3-9656-D3466D7F4C23}" presName="accentRepeatNode" presStyleLbl="solidFgAcc1" presStyleIdx="1" presStyleCnt="3"/>
      <dgm:spPr>
        <a:blipFill rotWithShape="0">
          <a:blip xmlns:r="http://schemas.openxmlformats.org/officeDocument/2006/relationships" r:embed="rId2">
            <a:alphaModFix amt="79000"/>
          </a:blip>
          <a:stretch>
            <a:fillRect/>
          </a:stretch>
        </a:blipFill>
      </dgm:spPr>
    </dgm:pt>
    <dgm:pt modelId="{2046FA1F-73E8-4BA3-A2BE-95D364120A94}" type="pres">
      <dgm:prSet presAssocID="{2791D6CB-BE9E-4742-8704-D8E10C054DC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71B568-ABEA-4EB8-B58C-59D60A15B8EB}" type="pres">
      <dgm:prSet presAssocID="{2791D6CB-BE9E-4742-8704-D8E10C054DCF}" presName="accent_3" presStyleCnt="0"/>
      <dgm:spPr/>
    </dgm:pt>
    <dgm:pt modelId="{9E4F9FD7-0973-4293-B9E6-0489565A7818}" type="pres">
      <dgm:prSet presAssocID="{2791D6CB-BE9E-4742-8704-D8E10C054DCF}" presName="accentRepeatNode" presStyleLbl="solidFgAcc1" presStyleIdx="2" presStyleCnt="3"/>
      <dgm:spPr>
        <a:blipFill rotWithShape="0">
          <a:blip xmlns:r="http://schemas.openxmlformats.org/officeDocument/2006/relationships" r:embed="rId3">
            <a:alphaModFix amt="79000"/>
          </a:blip>
          <a:stretch>
            <a:fillRect/>
          </a:stretch>
        </a:blipFill>
      </dgm:spPr>
    </dgm:pt>
  </dgm:ptLst>
  <dgm:cxnLst>
    <dgm:cxn modelId="{1CC716C1-9467-4A82-B97D-289C0AEE1681}" type="presOf" srcId="{2791D6CB-BE9E-4742-8704-D8E10C054DCF}" destId="{2046FA1F-73E8-4BA3-A2BE-95D364120A94}" srcOrd="0" destOrd="0" presId="urn:microsoft.com/office/officeart/2008/layout/VerticalCurvedList"/>
    <dgm:cxn modelId="{CCB12DC2-991B-4BA2-9D48-4A1C7DB1BEB9}" type="presOf" srcId="{EEA04E3A-45B9-47C3-9656-D3466D7F4C23}" destId="{CDB40DFA-01A3-4B47-AA01-D42AA57F72B0}" srcOrd="0" destOrd="0" presId="urn:microsoft.com/office/officeart/2008/layout/VerticalCurvedList"/>
    <dgm:cxn modelId="{C6E5347A-3DC2-4D40-AA1E-B0F0DD8EB0CF}" srcId="{0C838C39-B665-41F6-9327-C32D9E35AB0E}" destId="{93046087-AAA0-48B2-83ED-19730C334104}" srcOrd="0" destOrd="0" parTransId="{B5DFF353-4334-4825-B17D-2B180AC6F0A0}" sibTransId="{A47583CC-7242-403E-880A-AFA771A9FF36}"/>
    <dgm:cxn modelId="{C21828EC-2937-4669-A10F-EAB26B0F01E3}" srcId="{0C838C39-B665-41F6-9327-C32D9E35AB0E}" destId="{EEA04E3A-45B9-47C3-9656-D3466D7F4C23}" srcOrd="1" destOrd="0" parTransId="{7B013D17-8F75-43E1-AFF4-682A2908F61B}" sibTransId="{6626DD94-5AD0-480E-801C-71FE1F3DF37B}"/>
    <dgm:cxn modelId="{54066A14-64AC-44F5-BDBC-FD6B1EBC3FE6}" type="presOf" srcId="{93046087-AAA0-48B2-83ED-19730C334104}" destId="{EF66BB5E-ACB7-4580-BCFD-D92BAFDFAD70}" srcOrd="0" destOrd="0" presId="urn:microsoft.com/office/officeart/2008/layout/VerticalCurvedList"/>
    <dgm:cxn modelId="{74C3B7A8-3886-46A5-ADF8-4FF7EB231D27}" type="presOf" srcId="{0C838C39-B665-41F6-9327-C32D9E35AB0E}" destId="{195DF115-86C7-4AED-9AEA-B4EE623457A8}" srcOrd="0" destOrd="0" presId="urn:microsoft.com/office/officeart/2008/layout/VerticalCurvedList"/>
    <dgm:cxn modelId="{9C9672A3-7EA4-443C-80C5-DC71AC530A16}" srcId="{0C838C39-B665-41F6-9327-C32D9E35AB0E}" destId="{2791D6CB-BE9E-4742-8704-D8E10C054DCF}" srcOrd="2" destOrd="0" parTransId="{BDCB7E0B-2E4B-4D48-9A97-29B50E1B89A7}" sibTransId="{7B5F5E1C-57A0-490F-BA52-503982358969}"/>
    <dgm:cxn modelId="{9CE6CDFC-AD67-4026-B87E-98E2A339FA1E}" type="presOf" srcId="{A47583CC-7242-403E-880A-AFA771A9FF36}" destId="{F785BECA-E83A-4C1C-81D4-6835ECA009BA}" srcOrd="0" destOrd="0" presId="urn:microsoft.com/office/officeart/2008/layout/VerticalCurvedList"/>
    <dgm:cxn modelId="{7D36A0E2-A2E5-470C-82C1-F2A4BDC866A5}" type="presParOf" srcId="{195DF115-86C7-4AED-9AEA-B4EE623457A8}" destId="{EE68EC48-DB51-400F-8AF4-DF000EC30B87}" srcOrd="0" destOrd="0" presId="urn:microsoft.com/office/officeart/2008/layout/VerticalCurvedList"/>
    <dgm:cxn modelId="{F2C30317-A5B4-4C27-BFE5-3A733DF9610E}" type="presParOf" srcId="{EE68EC48-DB51-400F-8AF4-DF000EC30B87}" destId="{21CA5F29-5FA0-4D44-9BCF-5E9B55D7C4AB}" srcOrd="0" destOrd="0" presId="urn:microsoft.com/office/officeart/2008/layout/VerticalCurvedList"/>
    <dgm:cxn modelId="{7D2BEB08-6245-4B40-AD62-B1729654CA04}" type="presParOf" srcId="{21CA5F29-5FA0-4D44-9BCF-5E9B55D7C4AB}" destId="{5555762F-CE24-4262-A67D-E0D3CE0AD8DE}" srcOrd="0" destOrd="0" presId="urn:microsoft.com/office/officeart/2008/layout/VerticalCurvedList"/>
    <dgm:cxn modelId="{1A9561B1-3BAE-4132-9006-E548D2F74EF1}" type="presParOf" srcId="{21CA5F29-5FA0-4D44-9BCF-5E9B55D7C4AB}" destId="{F785BECA-E83A-4C1C-81D4-6835ECA009BA}" srcOrd="1" destOrd="0" presId="urn:microsoft.com/office/officeart/2008/layout/VerticalCurvedList"/>
    <dgm:cxn modelId="{1B10AF6B-3328-4A24-8DE8-0097A0886945}" type="presParOf" srcId="{21CA5F29-5FA0-4D44-9BCF-5E9B55D7C4AB}" destId="{A873A6B7-0B98-4C1F-A209-C3ACC08195E0}" srcOrd="2" destOrd="0" presId="urn:microsoft.com/office/officeart/2008/layout/VerticalCurvedList"/>
    <dgm:cxn modelId="{581E29C9-E847-46E4-9626-117236920B70}" type="presParOf" srcId="{21CA5F29-5FA0-4D44-9BCF-5E9B55D7C4AB}" destId="{104DDDD3-146D-4DDF-99B3-7CC669534D5A}" srcOrd="3" destOrd="0" presId="urn:microsoft.com/office/officeart/2008/layout/VerticalCurvedList"/>
    <dgm:cxn modelId="{8CDDF9AA-66DC-41BD-A1D1-68C984A1A84F}" type="presParOf" srcId="{EE68EC48-DB51-400F-8AF4-DF000EC30B87}" destId="{EF66BB5E-ACB7-4580-BCFD-D92BAFDFAD70}" srcOrd="1" destOrd="0" presId="urn:microsoft.com/office/officeart/2008/layout/VerticalCurvedList"/>
    <dgm:cxn modelId="{5276C520-C23F-460C-AD77-04EA812DFE9F}" type="presParOf" srcId="{EE68EC48-DB51-400F-8AF4-DF000EC30B87}" destId="{EA14856B-996D-4AE8-925E-4663CB2E228D}" srcOrd="2" destOrd="0" presId="urn:microsoft.com/office/officeart/2008/layout/VerticalCurvedList"/>
    <dgm:cxn modelId="{44BFE32B-E117-4099-BD0F-F477D8588893}" type="presParOf" srcId="{EA14856B-996D-4AE8-925E-4663CB2E228D}" destId="{143EB457-76D5-475D-9C30-18F17DA87A3B}" srcOrd="0" destOrd="0" presId="urn:microsoft.com/office/officeart/2008/layout/VerticalCurvedList"/>
    <dgm:cxn modelId="{566FEEF7-CC83-4AA8-9800-D60AEEC3EDE5}" type="presParOf" srcId="{EE68EC48-DB51-400F-8AF4-DF000EC30B87}" destId="{CDB40DFA-01A3-4B47-AA01-D42AA57F72B0}" srcOrd="3" destOrd="0" presId="urn:microsoft.com/office/officeart/2008/layout/VerticalCurvedList"/>
    <dgm:cxn modelId="{9F832C8D-F7B4-453F-BE4E-2A3ED6BB0A75}" type="presParOf" srcId="{EE68EC48-DB51-400F-8AF4-DF000EC30B87}" destId="{E00DA5C7-85CA-4260-A347-EE96D075AD19}" srcOrd="4" destOrd="0" presId="urn:microsoft.com/office/officeart/2008/layout/VerticalCurvedList"/>
    <dgm:cxn modelId="{5F995C7E-D79F-4BF4-A6D9-014BBB8C4AB7}" type="presParOf" srcId="{E00DA5C7-85CA-4260-A347-EE96D075AD19}" destId="{B5A4B6DF-EF1F-47C3-92ED-6AF2FB36CA2A}" srcOrd="0" destOrd="0" presId="urn:microsoft.com/office/officeart/2008/layout/VerticalCurvedList"/>
    <dgm:cxn modelId="{3D80092F-1E6E-4EDC-906F-FBA7E7C13FEB}" type="presParOf" srcId="{EE68EC48-DB51-400F-8AF4-DF000EC30B87}" destId="{2046FA1F-73E8-4BA3-A2BE-95D364120A94}" srcOrd="5" destOrd="0" presId="urn:microsoft.com/office/officeart/2008/layout/VerticalCurvedList"/>
    <dgm:cxn modelId="{A9221EA2-67F3-4C69-AF83-BCCEDCD6516F}" type="presParOf" srcId="{EE68EC48-DB51-400F-8AF4-DF000EC30B87}" destId="{D071B568-ABEA-4EB8-B58C-59D60A15B8EB}" srcOrd="6" destOrd="0" presId="urn:microsoft.com/office/officeart/2008/layout/VerticalCurvedList"/>
    <dgm:cxn modelId="{DF216E68-64F9-47E0-BE92-7C851D3D1991}" type="presParOf" srcId="{D071B568-ABEA-4EB8-B58C-59D60A15B8EB}" destId="{9E4F9FD7-0973-4293-B9E6-0489565A78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DF71A-CE06-43B5-99B1-FC2FCE593EC2}" type="doc">
      <dgm:prSet loTypeId="urn:microsoft.com/office/officeart/2005/8/layout/list1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s-MX"/>
        </a:p>
      </dgm:t>
    </dgm:pt>
    <dgm:pt modelId="{96C0227D-F131-496F-A712-0C25C07677CE}">
      <dgm:prSet phldrT="[Texto]" custT="1"/>
      <dgm:spPr/>
      <dgm:t>
        <a:bodyPr/>
        <a:lstStyle/>
        <a:p>
          <a:r>
            <a:rPr lang="es-MX" sz="2000" b="1" dirty="0" smtClean="0"/>
            <a:t>Integración del alumnado al nuevo entorno escolar y los cursos remediales que se requieran.  </a:t>
          </a:r>
          <a:endParaRPr lang="es-MX" sz="2000" b="1" dirty="0"/>
        </a:p>
      </dgm:t>
    </dgm:pt>
    <dgm:pt modelId="{2542AB65-9E3D-4FED-B2B7-010E6D479B0A}" type="parTrans" cxnId="{F4CE895E-3FFE-4370-8F0A-430310F4F9E6}">
      <dgm:prSet/>
      <dgm:spPr/>
      <dgm:t>
        <a:bodyPr/>
        <a:lstStyle/>
        <a:p>
          <a:endParaRPr lang="es-MX" sz="2000" b="1"/>
        </a:p>
      </dgm:t>
    </dgm:pt>
    <dgm:pt modelId="{4E491A69-CA75-4F80-B866-D389B41B53C2}" type="sibTrans" cxnId="{F4CE895E-3FFE-4370-8F0A-430310F4F9E6}">
      <dgm:prSet/>
      <dgm:spPr/>
      <dgm:t>
        <a:bodyPr/>
        <a:lstStyle/>
        <a:p>
          <a:endParaRPr lang="es-MX" sz="2000" b="1"/>
        </a:p>
      </dgm:t>
    </dgm:pt>
    <dgm:pt modelId="{9A4FBB4E-54F2-4949-8B4A-FA2AE99635CB}">
      <dgm:prSet phldrT="[Texto]" custT="1"/>
      <dgm:spPr/>
      <dgm:t>
        <a:bodyPr/>
        <a:lstStyle/>
        <a:p>
          <a:r>
            <a:rPr lang="es-MX" sz="2000" b="1" dirty="0" smtClean="0"/>
            <a:t>Apoyo pedagógico para atender problemáticas particulares, mediante atención individual y grupal.   </a:t>
          </a:r>
          <a:endParaRPr lang="es-MX" sz="2000" b="1" dirty="0"/>
        </a:p>
      </dgm:t>
    </dgm:pt>
    <dgm:pt modelId="{DC2C1AC3-E646-4516-B4B9-C2E1F9BA33BE}" type="parTrans" cxnId="{61DC5DCF-2EC6-4D16-AEB8-E8FDC10A4AAC}">
      <dgm:prSet/>
      <dgm:spPr/>
      <dgm:t>
        <a:bodyPr/>
        <a:lstStyle/>
        <a:p>
          <a:endParaRPr lang="es-MX" sz="2000" b="1"/>
        </a:p>
      </dgm:t>
    </dgm:pt>
    <dgm:pt modelId="{BA9F36D3-E026-467E-A9DA-5CA809C5803C}" type="sibTrans" cxnId="{61DC5DCF-2EC6-4D16-AEB8-E8FDC10A4AAC}">
      <dgm:prSet/>
      <dgm:spPr/>
      <dgm:t>
        <a:bodyPr/>
        <a:lstStyle/>
        <a:p>
          <a:endParaRPr lang="es-MX" sz="2000" b="1"/>
        </a:p>
      </dgm:t>
    </dgm:pt>
    <dgm:pt modelId="{1F03ADA4-A9DB-4A13-94D5-1B87183FE2C5}">
      <dgm:prSet custT="1"/>
      <dgm:spPr/>
      <dgm:t>
        <a:bodyPr/>
        <a:lstStyle/>
        <a:p>
          <a:r>
            <a:rPr lang="es-MX" sz="2000" b="1" dirty="0" smtClean="0"/>
            <a:t>Seguimiento y apoyo, tanto individual como grupal, al alumnado en relación con los procesos de aprendizaje y su trabajo académico. </a:t>
          </a:r>
          <a:endParaRPr lang="es-MX" sz="2000" b="1" dirty="0"/>
        </a:p>
      </dgm:t>
    </dgm:pt>
    <dgm:pt modelId="{C372FA0B-78D0-4B55-AC59-67FD9DBB34E7}" type="parTrans" cxnId="{88B4C437-5147-4B1E-9AB9-5769B04053DC}">
      <dgm:prSet/>
      <dgm:spPr/>
      <dgm:t>
        <a:bodyPr/>
        <a:lstStyle/>
        <a:p>
          <a:endParaRPr lang="es-MX" sz="2000" b="1"/>
        </a:p>
      </dgm:t>
    </dgm:pt>
    <dgm:pt modelId="{47D237A9-71D6-4892-808A-AA4F97865283}" type="sibTrans" cxnId="{88B4C437-5147-4B1E-9AB9-5769B04053DC}">
      <dgm:prSet/>
      <dgm:spPr/>
      <dgm:t>
        <a:bodyPr/>
        <a:lstStyle/>
        <a:p>
          <a:endParaRPr lang="es-MX" sz="2000" b="1"/>
        </a:p>
      </dgm:t>
    </dgm:pt>
    <dgm:pt modelId="{40677A5D-7FED-4D0F-A03E-DDA98B55E342}">
      <dgm:prSet custT="1"/>
      <dgm:spPr/>
      <dgm:t>
        <a:bodyPr/>
        <a:lstStyle/>
        <a:p>
          <a:r>
            <a:rPr lang="es-MX" sz="2000" b="1" dirty="0" smtClean="0"/>
            <a:t>Canalización al Servicio de Orientación Educativa, cuando proceda, para apoyar psicopedagógicamente en problemáticas particulares, mediante atención individual, grupal y masiva. </a:t>
          </a:r>
          <a:endParaRPr lang="es-MX" sz="2000" b="1" dirty="0"/>
        </a:p>
      </dgm:t>
    </dgm:pt>
    <dgm:pt modelId="{7DC13298-E17E-4172-843A-43C8448AC9F8}" type="parTrans" cxnId="{4DD89D3C-858D-4AE5-9B09-AF7A72993CB2}">
      <dgm:prSet/>
      <dgm:spPr/>
      <dgm:t>
        <a:bodyPr/>
        <a:lstStyle/>
        <a:p>
          <a:endParaRPr lang="es-MX" sz="2000" b="1"/>
        </a:p>
      </dgm:t>
    </dgm:pt>
    <dgm:pt modelId="{F56BA27F-A2C3-4DCE-BA4A-ADF981D73511}" type="sibTrans" cxnId="{4DD89D3C-858D-4AE5-9B09-AF7A72993CB2}">
      <dgm:prSet/>
      <dgm:spPr/>
      <dgm:t>
        <a:bodyPr/>
        <a:lstStyle/>
        <a:p>
          <a:endParaRPr lang="es-MX" sz="2000" b="1"/>
        </a:p>
      </dgm:t>
    </dgm:pt>
    <dgm:pt modelId="{5602D398-7228-4D61-A0E0-A4DE96039E24}" type="pres">
      <dgm:prSet presAssocID="{DC4DF71A-CE06-43B5-99B1-FC2FCE593E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D14071B-0465-444F-AA08-97EA8D53C70E}" type="pres">
      <dgm:prSet presAssocID="{96C0227D-F131-496F-A712-0C25C07677CE}" presName="parentLin" presStyleCnt="0"/>
      <dgm:spPr/>
    </dgm:pt>
    <dgm:pt modelId="{A4615DDA-DC12-4C38-99D4-B11448C34DBD}" type="pres">
      <dgm:prSet presAssocID="{96C0227D-F131-496F-A712-0C25C07677CE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5B055F74-6FFE-456B-8B70-9344F99EFC07}" type="pres">
      <dgm:prSet presAssocID="{96C0227D-F131-496F-A712-0C25C07677CE}" presName="parentText" presStyleLbl="node1" presStyleIdx="0" presStyleCnt="4" custScaleX="12187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BC0DDB-96FB-48B4-B5E4-DA17354CE5B9}" type="pres">
      <dgm:prSet presAssocID="{96C0227D-F131-496F-A712-0C25C07677CE}" presName="negativeSpace" presStyleCnt="0"/>
      <dgm:spPr/>
    </dgm:pt>
    <dgm:pt modelId="{2606250B-09ED-4FCD-90B0-60A646CDA9FC}" type="pres">
      <dgm:prSet presAssocID="{96C0227D-F131-496F-A712-0C25C07677CE}" presName="childText" presStyleLbl="conFgAcc1" presStyleIdx="0" presStyleCnt="4">
        <dgm:presLayoutVars>
          <dgm:bulletEnabled val="1"/>
        </dgm:presLayoutVars>
      </dgm:prSet>
      <dgm:spPr/>
    </dgm:pt>
    <dgm:pt modelId="{5ADD980B-F662-4655-A38D-EAED3440C9D6}" type="pres">
      <dgm:prSet presAssocID="{4E491A69-CA75-4F80-B866-D389B41B53C2}" presName="spaceBetweenRectangles" presStyleCnt="0"/>
      <dgm:spPr/>
    </dgm:pt>
    <dgm:pt modelId="{CA902984-C84A-4DC9-B9CE-528357700A78}" type="pres">
      <dgm:prSet presAssocID="{1F03ADA4-A9DB-4A13-94D5-1B87183FE2C5}" presName="parentLin" presStyleCnt="0"/>
      <dgm:spPr/>
    </dgm:pt>
    <dgm:pt modelId="{54E8233E-E45E-483F-AF25-9C357355D60E}" type="pres">
      <dgm:prSet presAssocID="{1F03ADA4-A9DB-4A13-94D5-1B87183FE2C5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53AA64F5-6545-4C79-82B9-5EDCF20F9CD3}" type="pres">
      <dgm:prSet presAssocID="{1F03ADA4-A9DB-4A13-94D5-1B87183FE2C5}" presName="parentText" presStyleLbl="node1" presStyleIdx="1" presStyleCnt="4" custScaleX="12362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69C621-E304-4C8F-A21F-71C99AE94490}" type="pres">
      <dgm:prSet presAssocID="{1F03ADA4-A9DB-4A13-94D5-1B87183FE2C5}" presName="negativeSpace" presStyleCnt="0"/>
      <dgm:spPr/>
    </dgm:pt>
    <dgm:pt modelId="{266910E0-50F2-460A-9DC7-6372C8E5FA8B}" type="pres">
      <dgm:prSet presAssocID="{1F03ADA4-A9DB-4A13-94D5-1B87183FE2C5}" presName="childText" presStyleLbl="conFgAcc1" presStyleIdx="1" presStyleCnt="4">
        <dgm:presLayoutVars>
          <dgm:bulletEnabled val="1"/>
        </dgm:presLayoutVars>
      </dgm:prSet>
      <dgm:spPr/>
    </dgm:pt>
    <dgm:pt modelId="{4E775D83-3DA6-4600-9247-1492C2854F7B}" type="pres">
      <dgm:prSet presAssocID="{47D237A9-71D6-4892-808A-AA4F97865283}" presName="spaceBetweenRectangles" presStyleCnt="0"/>
      <dgm:spPr/>
    </dgm:pt>
    <dgm:pt modelId="{CCCCBD01-27AE-4448-8779-F1184DECAA15}" type="pres">
      <dgm:prSet presAssocID="{9A4FBB4E-54F2-4949-8B4A-FA2AE99635CB}" presName="parentLin" presStyleCnt="0"/>
      <dgm:spPr/>
    </dgm:pt>
    <dgm:pt modelId="{012F7595-A968-4191-8946-7D812658BAC1}" type="pres">
      <dgm:prSet presAssocID="{9A4FBB4E-54F2-4949-8B4A-FA2AE99635CB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819A633F-68C2-46A8-9467-88957BEE4F22}" type="pres">
      <dgm:prSet presAssocID="{9A4FBB4E-54F2-4949-8B4A-FA2AE99635CB}" presName="parentText" presStyleLbl="node1" presStyleIdx="2" presStyleCnt="4" custScaleX="12318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1A59C1-A35D-4697-A049-596B4BA9664E}" type="pres">
      <dgm:prSet presAssocID="{9A4FBB4E-54F2-4949-8B4A-FA2AE99635CB}" presName="negativeSpace" presStyleCnt="0"/>
      <dgm:spPr/>
    </dgm:pt>
    <dgm:pt modelId="{6D24E71D-7E75-41FE-A82D-5290D242F8DF}" type="pres">
      <dgm:prSet presAssocID="{9A4FBB4E-54F2-4949-8B4A-FA2AE99635CB}" presName="childText" presStyleLbl="conFgAcc1" presStyleIdx="2" presStyleCnt="4">
        <dgm:presLayoutVars>
          <dgm:bulletEnabled val="1"/>
        </dgm:presLayoutVars>
      </dgm:prSet>
      <dgm:spPr/>
    </dgm:pt>
    <dgm:pt modelId="{B45B2CA0-E97A-4723-886B-9870BFF1BC90}" type="pres">
      <dgm:prSet presAssocID="{BA9F36D3-E026-467E-A9DA-5CA809C5803C}" presName="spaceBetweenRectangles" presStyleCnt="0"/>
      <dgm:spPr/>
    </dgm:pt>
    <dgm:pt modelId="{EB44CE7C-4F92-4901-8C32-602404DC6CC8}" type="pres">
      <dgm:prSet presAssocID="{40677A5D-7FED-4D0F-A03E-DDA98B55E342}" presName="parentLin" presStyleCnt="0"/>
      <dgm:spPr/>
    </dgm:pt>
    <dgm:pt modelId="{E2A93652-DC4E-4F0D-988B-D7A656782CE6}" type="pres">
      <dgm:prSet presAssocID="{40677A5D-7FED-4D0F-A03E-DDA98B55E342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58D0BFEE-D6EF-4713-80E1-4B4085FAE75D}" type="pres">
      <dgm:prSet presAssocID="{40677A5D-7FED-4D0F-A03E-DDA98B55E342}" presName="parentText" presStyleLbl="node1" presStyleIdx="3" presStyleCnt="4" custScaleX="12496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63EAF5-94BA-402C-8244-4EC8500102D9}" type="pres">
      <dgm:prSet presAssocID="{40677A5D-7FED-4D0F-A03E-DDA98B55E342}" presName="negativeSpace" presStyleCnt="0"/>
      <dgm:spPr/>
    </dgm:pt>
    <dgm:pt modelId="{92EFAD16-769F-43BA-9C3C-5B39A908CF09}" type="pres">
      <dgm:prSet presAssocID="{40677A5D-7FED-4D0F-A03E-DDA98B55E34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F6F65D5-0D48-4DC9-A6B7-9435E0244E8B}" type="presOf" srcId="{9A4FBB4E-54F2-4949-8B4A-FA2AE99635CB}" destId="{819A633F-68C2-46A8-9467-88957BEE4F22}" srcOrd="1" destOrd="0" presId="urn:microsoft.com/office/officeart/2005/8/layout/list1"/>
    <dgm:cxn modelId="{D9620131-B8A4-4E30-9035-6AAB3EEB7462}" type="presOf" srcId="{1F03ADA4-A9DB-4A13-94D5-1B87183FE2C5}" destId="{53AA64F5-6545-4C79-82B9-5EDCF20F9CD3}" srcOrd="1" destOrd="0" presId="urn:microsoft.com/office/officeart/2005/8/layout/list1"/>
    <dgm:cxn modelId="{00FFF207-471E-425F-8E56-8DBEAF7D0B8F}" type="presOf" srcId="{9A4FBB4E-54F2-4949-8B4A-FA2AE99635CB}" destId="{012F7595-A968-4191-8946-7D812658BAC1}" srcOrd="0" destOrd="0" presId="urn:microsoft.com/office/officeart/2005/8/layout/list1"/>
    <dgm:cxn modelId="{61DC5DCF-2EC6-4D16-AEB8-E8FDC10A4AAC}" srcId="{DC4DF71A-CE06-43B5-99B1-FC2FCE593EC2}" destId="{9A4FBB4E-54F2-4949-8B4A-FA2AE99635CB}" srcOrd="2" destOrd="0" parTransId="{DC2C1AC3-E646-4516-B4B9-C2E1F9BA33BE}" sibTransId="{BA9F36D3-E026-467E-A9DA-5CA809C5803C}"/>
    <dgm:cxn modelId="{88B4C437-5147-4B1E-9AB9-5769B04053DC}" srcId="{DC4DF71A-CE06-43B5-99B1-FC2FCE593EC2}" destId="{1F03ADA4-A9DB-4A13-94D5-1B87183FE2C5}" srcOrd="1" destOrd="0" parTransId="{C372FA0B-78D0-4B55-AC59-67FD9DBB34E7}" sibTransId="{47D237A9-71D6-4892-808A-AA4F97865283}"/>
    <dgm:cxn modelId="{D2D88AC8-577C-4B99-8C6F-10D2EFD8758F}" type="presOf" srcId="{96C0227D-F131-496F-A712-0C25C07677CE}" destId="{5B055F74-6FFE-456B-8B70-9344F99EFC07}" srcOrd="1" destOrd="0" presId="urn:microsoft.com/office/officeart/2005/8/layout/list1"/>
    <dgm:cxn modelId="{F4CE895E-3FFE-4370-8F0A-430310F4F9E6}" srcId="{DC4DF71A-CE06-43B5-99B1-FC2FCE593EC2}" destId="{96C0227D-F131-496F-A712-0C25C07677CE}" srcOrd="0" destOrd="0" parTransId="{2542AB65-9E3D-4FED-B2B7-010E6D479B0A}" sibTransId="{4E491A69-CA75-4F80-B866-D389B41B53C2}"/>
    <dgm:cxn modelId="{74840C09-402A-46A5-A253-589FA74DD70B}" type="presOf" srcId="{1F03ADA4-A9DB-4A13-94D5-1B87183FE2C5}" destId="{54E8233E-E45E-483F-AF25-9C357355D60E}" srcOrd="0" destOrd="0" presId="urn:microsoft.com/office/officeart/2005/8/layout/list1"/>
    <dgm:cxn modelId="{4DD89D3C-858D-4AE5-9B09-AF7A72993CB2}" srcId="{DC4DF71A-CE06-43B5-99B1-FC2FCE593EC2}" destId="{40677A5D-7FED-4D0F-A03E-DDA98B55E342}" srcOrd="3" destOrd="0" parTransId="{7DC13298-E17E-4172-843A-43C8448AC9F8}" sibTransId="{F56BA27F-A2C3-4DCE-BA4A-ADF981D73511}"/>
    <dgm:cxn modelId="{7C0E13B8-5FE1-45EE-A2CE-FFDD67C1FA9E}" type="presOf" srcId="{40677A5D-7FED-4D0F-A03E-DDA98B55E342}" destId="{58D0BFEE-D6EF-4713-80E1-4B4085FAE75D}" srcOrd="1" destOrd="0" presId="urn:microsoft.com/office/officeart/2005/8/layout/list1"/>
    <dgm:cxn modelId="{19188A46-1967-439F-A0CD-8B1343318E92}" type="presOf" srcId="{DC4DF71A-CE06-43B5-99B1-FC2FCE593EC2}" destId="{5602D398-7228-4D61-A0E0-A4DE96039E24}" srcOrd="0" destOrd="0" presId="urn:microsoft.com/office/officeart/2005/8/layout/list1"/>
    <dgm:cxn modelId="{7F68EE11-ED86-4BDB-BFFE-481D07BC4764}" type="presOf" srcId="{40677A5D-7FED-4D0F-A03E-DDA98B55E342}" destId="{E2A93652-DC4E-4F0D-988B-D7A656782CE6}" srcOrd="0" destOrd="0" presId="urn:microsoft.com/office/officeart/2005/8/layout/list1"/>
    <dgm:cxn modelId="{33E10E94-3D1C-4060-B79D-448975B0569D}" type="presOf" srcId="{96C0227D-F131-496F-A712-0C25C07677CE}" destId="{A4615DDA-DC12-4C38-99D4-B11448C34DBD}" srcOrd="0" destOrd="0" presId="urn:microsoft.com/office/officeart/2005/8/layout/list1"/>
    <dgm:cxn modelId="{9E92CB24-AD97-485C-80BB-6B12E619A0EE}" type="presParOf" srcId="{5602D398-7228-4D61-A0E0-A4DE96039E24}" destId="{CD14071B-0465-444F-AA08-97EA8D53C70E}" srcOrd="0" destOrd="0" presId="urn:microsoft.com/office/officeart/2005/8/layout/list1"/>
    <dgm:cxn modelId="{C901B3C2-0479-4E5E-A7D7-0C4229676116}" type="presParOf" srcId="{CD14071B-0465-444F-AA08-97EA8D53C70E}" destId="{A4615DDA-DC12-4C38-99D4-B11448C34DBD}" srcOrd="0" destOrd="0" presId="urn:microsoft.com/office/officeart/2005/8/layout/list1"/>
    <dgm:cxn modelId="{413E1728-2A7E-4AAD-85E5-F0D65EAA8EE9}" type="presParOf" srcId="{CD14071B-0465-444F-AA08-97EA8D53C70E}" destId="{5B055F74-6FFE-456B-8B70-9344F99EFC07}" srcOrd="1" destOrd="0" presId="urn:microsoft.com/office/officeart/2005/8/layout/list1"/>
    <dgm:cxn modelId="{5AF57A26-C300-42A9-A298-D8374E9C6AD2}" type="presParOf" srcId="{5602D398-7228-4D61-A0E0-A4DE96039E24}" destId="{F0BC0DDB-96FB-48B4-B5E4-DA17354CE5B9}" srcOrd="1" destOrd="0" presId="urn:microsoft.com/office/officeart/2005/8/layout/list1"/>
    <dgm:cxn modelId="{85942D10-03C4-4653-A5CE-A40F3684FB5B}" type="presParOf" srcId="{5602D398-7228-4D61-A0E0-A4DE96039E24}" destId="{2606250B-09ED-4FCD-90B0-60A646CDA9FC}" srcOrd="2" destOrd="0" presId="urn:microsoft.com/office/officeart/2005/8/layout/list1"/>
    <dgm:cxn modelId="{47F2FCAC-7976-4031-82D4-AE88CDFB7B91}" type="presParOf" srcId="{5602D398-7228-4D61-A0E0-A4DE96039E24}" destId="{5ADD980B-F662-4655-A38D-EAED3440C9D6}" srcOrd="3" destOrd="0" presId="urn:microsoft.com/office/officeart/2005/8/layout/list1"/>
    <dgm:cxn modelId="{B8886420-A2D6-4A50-9CA3-EBC6A5D4AF15}" type="presParOf" srcId="{5602D398-7228-4D61-A0E0-A4DE96039E24}" destId="{CA902984-C84A-4DC9-B9CE-528357700A78}" srcOrd="4" destOrd="0" presId="urn:microsoft.com/office/officeart/2005/8/layout/list1"/>
    <dgm:cxn modelId="{C890E4EC-10C9-4E5F-A089-911DA58538EB}" type="presParOf" srcId="{CA902984-C84A-4DC9-B9CE-528357700A78}" destId="{54E8233E-E45E-483F-AF25-9C357355D60E}" srcOrd="0" destOrd="0" presId="urn:microsoft.com/office/officeart/2005/8/layout/list1"/>
    <dgm:cxn modelId="{159248B8-4C1E-4628-BABD-8C689CD8ECFE}" type="presParOf" srcId="{CA902984-C84A-4DC9-B9CE-528357700A78}" destId="{53AA64F5-6545-4C79-82B9-5EDCF20F9CD3}" srcOrd="1" destOrd="0" presId="urn:microsoft.com/office/officeart/2005/8/layout/list1"/>
    <dgm:cxn modelId="{83AAF72A-7501-4651-9626-F7D3F673021D}" type="presParOf" srcId="{5602D398-7228-4D61-A0E0-A4DE96039E24}" destId="{D369C621-E304-4C8F-A21F-71C99AE94490}" srcOrd="5" destOrd="0" presId="urn:microsoft.com/office/officeart/2005/8/layout/list1"/>
    <dgm:cxn modelId="{39DBE40E-852E-4FD7-9B4C-39970F6CE05B}" type="presParOf" srcId="{5602D398-7228-4D61-A0E0-A4DE96039E24}" destId="{266910E0-50F2-460A-9DC7-6372C8E5FA8B}" srcOrd="6" destOrd="0" presId="urn:microsoft.com/office/officeart/2005/8/layout/list1"/>
    <dgm:cxn modelId="{C3E5AAC1-A496-46DA-915A-E3DF39EC0099}" type="presParOf" srcId="{5602D398-7228-4D61-A0E0-A4DE96039E24}" destId="{4E775D83-3DA6-4600-9247-1492C2854F7B}" srcOrd="7" destOrd="0" presId="urn:microsoft.com/office/officeart/2005/8/layout/list1"/>
    <dgm:cxn modelId="{DA3EE801-BF92-4562-8658-A6DC6A906FCE}" type="presParOf" srcId="{5602D398-7228-4D61-A0E0-A4DE96039E24}" destId="{CCCCBD01-27AE-4448-8779-F1184DECAA15}" srcOrd="8" destOrd="0" presId="urn:microsoft.com/office/officeart/2005/8/layout/list1"/>
    <dgm:cxn modelId="{DC8AFD93-6C1D-410D-8A92-7D8932C49280}" type="presParOf" srcId="{CCCCBD01-27AE-4448-8779-F1184DECAA15}" destId="{012F7595-A968-4191-8946-7D812658BAC1}" srcOrd="0" destOrd="0" presId="urn:microsoft.com/office/officeart/2005/8/layout/list1"/>
    <dgm:cxn modelId="{3AF451DC-BA86-4E3E-BBD5-5544867BF32D}" type="presParOf" srcId="{CCCCBD01-27AE-4448-8779-F1184DECAA15}" destId="{819A633F-68C2-46A8-9467-88957BEE4F22}" srcOrd="1" destOrd="0" presId="urn:microsoft.com/office/officeart/2005/8/layout/list1"/>
    <dgm:cxn modelId="{745C29F2-6130-4508-9B7B-1A3ED106C8F0}" type="presParOf" srcId="{5602D398-7228-4D61-A0E0-A4DE96039E24}" destId="{A11A59C1-A35D-4697-A049-596B4BA9664E}" srcOrd="9" destOrd="0" presId="urn:microsoft.com/office/officeart/2005/8/layout/list1"/>
    <dgm:cxn modelId="{0F8841CC-5945-4FFA-B580-09752C0B2426}" type="presParOf" srcId="{5602D398-7228-4D61-A0E0-A4DE96039E24}" destId="{6D24E71D-7E75-41FE-A82D-5290D242F8DF}" srcOrd="10" destOrd="0" presId="urn:microsoft.com/office/officeart/2005/8/layout/list1"/>
    <dgm:cxn modelId="{995FEEEB-BA3E-4B79-8D9A-1C907E1D69C8}" type="presParOf" srcId="{5602D398-7228-4D61-A0E0-A4DE96039E24}" destId="{B45B2CA0-E97A-4723-886B-9870BFF1BC90}" srcOrd="11" destOrd="0" presId="urn:microsoft.com/office/officeart/2005/8/layout/list1"/>
    <dgm:cxn modelId="{C9B17E75-4BEC-4DF5-A182-4A6B1719C216}" type="presParOf" srcId="{5602D398-7228-4D61-A0E0-A4DE96039E24}" destId="{EB44CE7C-4F92-4901-8C32-602404DC6CC8}" srcOrd="12" destOrd="0" presId="urn:microsoft.com/office/officeart/2005/8/layout/list1"/>
    <dgm:cxn modelId="{1FDECFBA-3E6D-4762-B476-4156C6D1224E}" type="presParOf" srcId="{EB44CE7C-4F92-4901-8C32-602404DC6CC8}" destId="{E2A93652-DC4E-4F0D-988B-D7A656782CE6}" srcOrd="0" destOrd="0" presId="urn:microsoft.com/office/officeart/2005/8/layout/list1"/>
    <dgm:cxn modelId="{76B9358E-C8A7-48A2-BD60-B0474FCEC31E}" type="presParOf" srcId="{EB44CE7C-4F92-4901-8C32-602404DC6CC8}" destId="{58D0BFEE-D6EF-4713-80E1-4B4085FAE75D}" srcOrd="1" destOrd="0" presId="urn:microsoft.com/office/officeart/2005/8/layout/list1"/>
    <dgm:cxn modelId="{4497886E-0890-45F8-BD37-2829C47241AC}" type="presParOf" srcId="{5602D398-7228-4D61-A0E0-A4DE96039E24}" destId="{CF63EAF5-94BA-402C-8244-4EC8500102D9}" srcOrd="13" destOrd="0" presId="urn:microsoft.com/office/officeart/2005/8/layout/list1"/>
    <dgm:cxn modelId="{19AD77EE-FD2D-4A88-A569-48209F6416B0}" type="presParOf" srcId="{5602D398-7228-4D61-A0E0-A4DE96039E24}" destId="{92EFAD16-769F-43BA-9C3C-5B39A908CF0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C971BD-3111-423F-8408-EDA9433AE27A}" type="doc">
      <dgm:prSet loTypeId="urn:microsoft.com/office/officeart/2009/layout/CircleArrow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72C295C-D7D3-4661-A434-97B33C0A205A}">
      <dgm:prSet phldrT="[Texto]" custT="1"/>
      <dgm:spPr/>
      <dgm:t>
        <a:bodyPr/>
        <a:lstStyle/>
        <a:p>
          <a:r>
            <a:rPr lang="es-MX" sz="2000" b="1" dirty="0" smtClean="0"/>
            <a:t>Seguir identificando variables</a:t>
          </a:r>
          <a:endParaRPr lang="es-MX" sz="2000" b="1" dirty="0"/>
        </a:p>
      </dgm:t>
    </dgm:pt>
    <dgm:pt modelId="{5BD0D0D8-44C0-48CA-8F08-2C612FA364C9}" type="parTrans" cxnId="{FA17BAB1-3FC9-4D84-B0B5-4E5D96098097}">
      <dgm:prSet/>
      <dgm:spPr/>
      <dgm:t>
        <a:bodyPr/>
        <a:lstStyle/>
        <a:p>
          <a:endParaRPr lang="es-MX" sz="2000" b="1"/>
        </a:p>
      </dgm:t>
    </dgm:pt>
    <dgm:pt modelId="{05B8EC57-643C-41F3-9E2F-D78EA6D2AFD3}" type="sibTrans" cxnId="{FA17BAB1-3FC9-4D84-B0B5-4E5D96098097}">
      <dgm:prSet/>
      <dgm:spPr/>
      <dgm:t>
        <a:bodyPr/>
        <a:lstStyle/>
        <a:p>
          <a:endParaRPr lang="es-MX" sz="2000" b="1"/>
        </a:p>
      </dgm:t>
    </dgm:pt>
    <dgm:pt modelId="{1631DA38-0005-492E-8CB0-0F68CCA2ADA4}">
      <dgm:prSet phldrT="[Texto]" custT="1"/>
      <dgm:spPr/>
      <dgm:t>
        <a:bodyPr/>
        <a:lstStyle/>
        <a:p>
          <a:r>
            <a:rPr lang="es-MX" sz="2000" b="1" dirty="0" smtClean="0"/>
            <a:t>Auténtica congruencia con el enfoque</a:t>
          </a:r>
          <a:endParaRPr lang="es-MX" sz="2000" b="1" dirty="0"/>
        </a:p>
      </dgm:t>
    </dgm:pt>
    <dgm:pt modelId="{AF372882-425B-41FE-A48A-2900E3826788}" type="parTrans" cxnId="{069EFBE0-B4BB-47C9-B6E5-2F1FA89472CB}">
      <dgm:prSet/>
      <dgm:spPr/>
      <dgm:t>
        <a:bodyPr/>
        <a:lstStyle/>
        <a:p>
          <a:endParaRPr lang="es-MX" sz="2000" b="1"/>
        </a:p>
      </dgm:t>
    </dgm:pt>
    <dgm:pt modelId="{5E910CCB-9456-4F47-AE9C-F4AF2D7002C0}" type="sibTrans" cxnId="{069EFBE0-B4BB-47C9-B6E5-2F1FA89472CB}">
      <dgm:prSet/>
      <dgm:spPr/>
      <dgm:t>
        <a:bodyPr/>
        <a:lstStyle/>
        <a:p>
          <a:endParaRPr lang="es-MX" sz="2000" b="1"/>
        </a:p>
      </dgm:t>
    </dgm:pt>
    <dgm:pt modelId="{C590459D-3292-46B5-B2F1-E80484CD245C}">
      <dgm:prSet phldrT="[Texto]" custT="1"/>
      <dgm:spPr/>
      <dgm:t>
        <a:bodyPr/>
        <a:lstStyle/>
        <a:p>
          <a:r>
            <a:rPr lang="es-MX" sz="2000" b="1" dirty="0" smtClean="0"/>
            <a:t>Afrontar el reto</a:t>
          </a:r>
          <a:endParaRPr lang="es-MX" sz="2000" b="1" dirty="0"/>
        </a:p>
      </dgm:t>
    </dgm:pt>
    <dgm:pt modelId="{BB495E70-557A-454C-96AE-8607AD37C46E}" type="parTrans" cxnId="{9FC65313-DA0B-40B0-B628-E13A0432F041}">
      <dgm:prSet/>
      <dgm:spPr/>
      <dgm:t>
        <a:bodyPr/>
        <a:lstStyle/>
        <a:p>
          <a:endParaRPr lang="es-MX" sz="2000" b="1"/>
        </a:p>
      </dgm:t>
    </dgm:pt>
    <dgm:pt modelId="{4CD14F45-FBFC-45C1-8BD3-B118A6B719F6}" type="sibTrans" cxnId="{9FC65313-DA0B-40B0-B628-E13A0432F041}">
      <dgm:prSet/>
      <dgm:spPr/>
      <dgm:t>
        <a:bodyPr/>
        <a:lstStyle/>
        <a:p>
          <a:endParaRPr lang="es-MX" sz="2000" b="1"/>
        </a:p>
      </dgm:t>
    </dgm:pt>
    <dgm:pt modelId="{C9BFB5A5-75D2-43BB-B9E6-37A8EDAF5FBF}" type="pres">
      <dgm:prSet presAssocID="{0FC971BD-3111-423F-8408-EDA9433AE27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BA98388-4CFB-44BC-816C-38E13456903D}" type="pres">
      <dgm:prSet presAssocID="{A72C295C-D7D3-4661-A434-97B33C0A205A}" presName="Accent1" presStyleCnt="0"/>
      <dgm:spPr/>
    </dgm:pt>
    <dgm:pt modelId="{D97CC07E-2764-4408-BBC1-214B0E0C2F60}" type="pres">
      <dgm:prSet presAssocID="{A72C295C-D7D3-4661-A434-97B33C0A205A}" presName="Accent" presStyleLbl="node1" presStyleIdx="0" presStyleCnt="3" custScaleX="155551"/>
      <dgm:spPr/>
    </dgm:pt>
    <dgm:pt modelId="{EED31C0C-4277-42D7-8D4B-42B055B12D53}" type="pres">
      <dgm:prSet presAssocID="{A72C295C-D7D3-4661-A434-97B33C0A205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56D049-115F-4A35-8853-D8F4EBD5320A}" type="pres">
      <dgm:prSet presAssocID="{1631DA38-0005-492E-8CB0-0F68CCA2ADA4}" presName="Accent2" presStyleCnt="0"/>
      <dgm:spPr/>
    </dgm:pt>
    <dgm:pt modelId="{4CDCF1DD-CB39-4C7B-BA6F-A49A49F13506}" type="pres">
      <dgm:prSet presAssocID="{1631DA38-0005-492E-8CB0-0F68CCA2ADA4}" presName="Accent" presStyleLbl="node1" presStyleIdx="1" presStyleCnt="3" custScaleX="163065"/>
      <dgm:spPr/>
    </dgm:pt>
    <dgm:pt modelId="{9ED2978A-DAAB-4331-A55E-C62C186BC521}" type="pres">
      <dgm:prSet presAssocID="{1631DA38-0005-492E-8CB0-0F68CCA2ADA4}" presName="Parent2" presStyleLbl="revTx" presStyleIdx="1" presStyleCnt="3" custScaleX="1660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A17282-2188-4FDA-B7C1-628AADD6BBD4}" type="pres">
      <dgm:prSet presAssocID="{C590459D-3292-46B5-B2F1-E80484CD245C}" presName="Accent3" presStyleCnt="0"/>
      <dgm:spPr/>
    </dgm:pt>
    <dgm:pt modelId="{DDF5D567-4F26-4212-A495-4B9CC03BEF5F}" type="pres">
      <dgm:prSet presAssocID="{C590459D-3292-46B5-B2F1-E80484CD245C}" presName="Accent" presStyleLbl="node1" presStyleIdx="2" presStyleCnt="3" custScaleX="173605"/>
      <dgm:spPr/>
    </dgm:pt>
    <dgm:pt modelId="{1630B8B6-97C5-4D4A-880B-C7CA1CE9A539}" type="pres">
      <dgm:prSet presAssocID="{C590459D-3292-46B5-B2F1-E80484CD245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CFE45B7-5840-4EB5-B476-D373ED41D0A7}" type="presOf" srcId="{A72C295C-D7D3-4661-A434-97B33C0A205A}" destId="{EED31C0C-4277-42D7-8D4B-42B055B12D53}" srcOrd="0" destOrd="0" presId="urn:microsoft.com/office/officeart/2009/layout/CircleArrowProcess"/>
    <dgm:cxn modelId="{D310B5F7-0E30-4A06-A24A-2211D63E296B}" type="presOf" srcId="{C590459D-3292-46B5-B2F1-E80484CD245C}" destId="{1630B8B6-97C5-4D4A-880B-C7CA1CE9A539}" srcOrd="0" destOrd="0" presId="urn:microsoft.com/office/officeart/2009/layout/CircleArrowProcess"/>
    <dgm:cxn modelId="{069EFBE0-B4BB-47C9-B6E5-2F1FA89472CB}" srcId="{0FC971BD-3111-423F-8408-EDA9433AE27A}" destId="{1631DA38-0005-492E-8CB0-0F68CCA2ADA4}" srcOrd="1" destOrd="0" parTransId="{AF372882-425B-41FE-A48A-2900E3826788}" sibTransId="{5E910CCB-9456-4F47-AE9C-F4AF2D7002C0}"/>
    <dgm:cxn modelId="{FA17BAB1-3FC9-4D84-B0B5-4E5D96098097}" srcId="{0FC971BD-3111-423F-8408-EDA9433AE27A}" destId="{A72C295C-D7D3-4661-A434-97B33C0A205A}" srcOrd="0" destOrd="0" parTransId="{5BD0D0D8-44C0-48CA-8F08-2C612FA364C9}" sibTransId="{05B8EC57-643C-41F3-9E2F-D78EA6D2AFD3}"/>
    <dgm:cxn modelId="{57011661-E4C2-4C53-9740-56C85E9E5F51}" type="presOf" srcId="{0FC971BD-3111-423F-8408-EDA9433AE27A}" destId="{C9BFB5A5-75D2-43BB-B9E6-37A8EDAF5FBF}" srcOrd="0" destOrd="0" presId="urn:microsoft.com/office/officeart/2009/layout/CircleArrowProcess"/>
    <dgm:cxn modelId="{9FC65313-DA0B-40B0-B628-E13A0432F041}" srcId="{0FC971BD-3111-423F-8408-EDA9433AE27A}" destId="{C590459D-3292-46B5-B2F1-E80484CD245C}" srcOrd="2" destOrd="0" parTransId="{BB495E70-557A-454C-96AE-8607AD37C46E}" sibTransId="{4CD14F45-FBFC-45C1-8BD3-B118A6B719F6}"/>
    <dgm:cxn modelId="{32AE105E-F065-4A93-BBA5-2B75D0CF1C59}" type="presOf" srcId="{1631DA38-0005-492E-8CB0-0F68CCA2ADA4}" destId="{9ED2978A-DAAB-4331-A55E-C62C186BC521}" srcOrd="0" destOrd="0" presId="urn:microsoft.com/office/officeart/2009/layout/CircleArrowProcess"/>
    <dgm:cxn modelId="{853126D4-A519-41BC-A0DF-FB2CBD4B298F}" type="presParOf" srcId="{C9BFB5A5-75D2-43BB-B9E6-37A8EDAF5FBF}" destId="{2BA98388-4CFB-44BC-816C-38E13456903D}" srcOrd="0" destOrd="0" presId="urn:microsoft.com/office/officeart/2009/layout/CircleArrowProcess"/>
    <dgm:cxn modelId="{A051C2A7-BC3D-40FA-988B-89EB3CFA9C9D}" type="presParOf" srcId="{2BA98388-4CFB-44BC-816C-38E13456903D}" destId="{D97CC07E-2764-4408-BBC1-214B0E0C2F60}" srcOrd="0" destOrd="0" presId="urn:microsoft.com/office/officeart/2009/layout/CircleArrowProcess"/>
    <dgm:cxn modelId="{E00DCAD4-7477-4943-B47A-3DBE1A0565EA}" type="presParOf" srcId="{C9BFB5A5-75D2-43BB-B9E6-37A8EDAF5FBF}" destId="{EED31C0C-4277-42D7-8D4B-42B055B12D53}" srcOrd="1" destOrd="0" presId="urn:microsoft.com/office/officeart/2009/layout/CircleArrowProcess"/>
    <dgm:cxn modelId="{DB389137-56EE-4443-8BA9-3D7F7B6B9BA3}" type="presParOf" srcId="{C9BFB5A5-75D2-43BB-B9E6-37A8EDAF5FBF}" destId="{6156D049-115F-4A35-8853-D8F4EBD5320A}" srcOrd="2" destOrd="0" presId="urn:microsoft.com/office/officeart/2009/layout/CircleArrowProcess"/>
    <dgm:cxn modelId="{46FCCBEF-EF61-47BC-AE52-99E9EEE8AAB8}" type="presParOf" srcId="{6156D049-115F-4A35-8853-D8F4EBD5320A}" destId="{4CDCF1DD-CB39-4C7B-BA6F-A49A49F13506}" srcOrd="0" destOrd="0" presId="urn:microsoft.com/office/officeart/2009/layout/CircleArrowProcess"/>
    <dgm:cxn modelId="{4FDC8942-ED9D-4220-89D3-F6D877BD73C6}" type="presParOf" srcId="{C9BFB5A5-75D2-43BB-B9E6-37A8EDAF5FBF}" destId="{9ED2978A-DAAB-4331-A55E-C62C186BC521}" srcOrd="3" destOrd="0" presId="urn:microsoft.com/office/officeart/2009/layout/CircleArrowProcess"/>
    <dgm:cxn modelId="{6DC3D0FB-99B8-4200-BA91-C8546699397B}" type="presParOf" srcId="{C9BFB5A5-75D2-43BB-B9E6-37A8EDAF5FBF}" destId="{0DA17282-2188-4FDA-B7C1-628AADD6BBD4}" srcOrd="4" destOrd="0" presId="urn:microsoft.com/office/officeart/2009/layout/CircleArrowProcess"/>
    <dgm:cxn modelId="{33266829-1A12-4E3E-9BF4-BA3B4836E4FB}" type="presParOf" srcId="{0DA17282-2188-4FDA-B7C1-628AADD6BBD4}" destId="{DDF5D567-4F26-4212-A495-4B9CC03BEF5F}" srcOrd="0" destOrd="0" presId="urn:microsoft.com/office/officeart/2009/layout/CircleArrowProcess"/>
    <dgm:cxn modelId="{40CD95DE-A7F3-4EF2-B031-E7DB97DC9B15}" type="presParOf" srcId="{C9BFB5A5-75D2-43BB-B9E6-37A8EDAF5FBF}" destId="{1630B8B6-97C5-4D4A-880B-C7CA1CE9A53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85BECA-E83A-4C1C-81D4-6835ECA009BA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6BB5E-ACB7-4580-BCFD-D92BAFDFAD70}">
      <dsp:nvSpPr>
        <dsp:cNvPr id="0" name=""/>
        <dsp:cNvSpPr/>
      </dsp:nvSpPr>
      <dsp:spPr>
        <a:xfrm>
          <a:off x="679183" y="619136"/>
          <a:ext cx="8268458" cy="10837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3340" rIns="53340" bIns="5334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Facilitar el desarrollo personal de los estudiantes en el marco de sus necesidades y posibilidades como individuos, teniendo en cuenta las circunstancias que los rodean. </a:t>
          </a:r>
          <a:endParaRPr lang="es-MX" sz="2100" b="1" kern="1200" dirty="0"/>
        </a:p>
      </dsp:txBody>
      <dsp:txXfrm>
        <a:off x="679183" y="619136"/>
        <a:ext cx="8268458" cy="1083733"/>
      </dsp:txXfrm>
    </dsp:sp>
    <dsp:sp modelId="{143EB457-76D5-475D-9C30-18F17DA87A3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>
            <a:alphaModFix amt="79000"/>
          </a:blip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B40DFA-01A3-4B47-AA01-D42AA57F72B0}">
      <dsp:nvSpPr>
        <dsp:cNvPr id="0" name=""/>
        <dsp:cNvSpPr/>
      </dsp:nvSpPr>
      <dsp:spPr>
        <a:xfrm>
          <a:off x="1146048" y="2167466"/>
          <a:ext cx="7874521" cy="1083733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3340" rIns="53340" bIns="5334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Dar seguimiento y apoyo a los alumnos en relación con sus procesos de aprendizaje y con la realización de su trabajo académico.</a:t>
          </a:r>
          <a:endParaRPr lang="es-MX" sz="2100" b="1" kern="1200" dirty="0"/>
        </a:p>
      </dsp:txBody>
      <dsp:txXfrm>
        <a:off x="1146048" y="2167466"/>
        <a:ext cx="7874521" cy="1083733"/>
      </dsp:txXfrm>
    </dsp:sp>
    <dsp:sp modelId="{B5A4B6DF-EF1F-47C3-92ED-6AF2FB36CA2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2">
            <a:alphaModFix amt="79000"/>
          </a:blip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46FA1F-73E8-4BA3-A2BE-95D364120A94}">
      <dsp:nvSpPr>
        <dsp:cNvPr id="0" name=""/>
        <dsp:cNvSpPr/>
      </dsp:nvSpPr>
      <dsp:spPr>
        <a:xfrm>
          <a:off x="752110" y="3793066"/>
          <a:ext cx="8268458" cy="1083733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3340" rIns="53340" bIns="5334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/>
            <a:t>Propiciar un clima escolar favorable al aprendizaje, que estimule y motive a los estudiantes, y crear espacios ubicados más allá del salón de clases destinados a apoyar el desarrollo de los jóvenes. </a:t>
          </a:r>
          <a:endParaRPr lang="es-MX" sz="2100" b="1" kern="1200" dirty="0"/>
        </a:p>
      </dsp:txBody>
      <dsp:txXfrm>
        <a:off x="752110" y="3793066"/>
        <a:ext cx="8268458" cy="1083733"/>
      </dsp:txXfrm>
    </dsp:sp>
    <dsp:sp modelId="{9E4F9FD7-0973-4293-B9E6-0489565A7818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>
            <a:alphaModFix amt="79000"/>
          </a:blip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06250B-09ED-4FCD-90B0-60A646CDA9FC}">
      <dsp:nvSpPr>
        <dsp:cNvPr id="0" name=""/>
        <dsp:cNvSpPr/>
      </dsp:nvSpPr>
      <dsp:spPr>
        <a:xfrm>
          <a:off x="0" y="506797"/>
          <a:ext cx="918932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055F74-6FFE-456B-8B70-9344F99EFC07}">
      <dsp:nvSpPr>
        <dsp:cNvPr id="0" name=""/>
        <dsp:cNvSpPr/>
      </dsp:nvSpPr>
      <dsp:spPr>
        <a:xfrm>
          <a:off x="459466" y="34477"/>
          <a:ext cx="7839324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134" tIns="0" rIns="2431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Integración del alumnado al nuevo entorno escolar y los cursos remediales que se requieran.  </a:t>
          </a:r>
          <a:endParaRPr lang="es-MX" sz="2000" b="1" kern="1200" dirty="0"/>
        </a:p>
      </dsp:txBody>
      <dsp:txXfrm>
        <a:off x="459466" y="34477"/>
        <a:ext cx="7839324" cy="944640"/>
      </dsp:txXfrm>
    </dsp:sp>
    <dsp:sp modelId="{266910E0-50F2-460A-9DC7-6372C8E5FA8B}">
      <dsp:nvSpPr>
        <dsp:cNvPr id="0" name=""/>
        <dsp:cNvSpPr/>
      </dsp:nvSpPr>
      <dsp:spPr>
        <a:xfrm>
          <a:off x="0" y="1958317"/>
          <a:ext cx="918932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AA64F5-6545-4C79-82B9-5EDCF20F9CD3}">
      <dsp:nvSpPr>
        <dsp:cNvPr id="0" name=""/>
        <dsp:cNvSpPr/>
      </dsp:nvSpPr>
      <dsp:spPr>
        <a:xfrm>
          <a:off x="459466" y="1485997"/>
          <a:ext cx="7951893" cy="9446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134" tIns="0" rIns="2431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Seguimiento y apoyo, tanto individual como grupal, al alumnado en relación con los procesos de aprendizaje y su trabajo académico. </a:t>
          </a:r>
          <a:endParaRPr lang="es-MX" sz="2000" b="1" kern="1200" dirty="0"/>
        </a:p>
      </dsp:txBody>
      <dsp:txXfrm>
        <a:off x="459466" y="1485997"/>
        <a:ext cx="7951893" cy="944640"/>
      </dsp:txXfrm>
    </dsp:sp>
    <dsp:sp modelId="{6D24E71D-7E75-41FE-A82D-5290D242F8DF}">
      <dsp:nvSpPr>
        <dsp:cNvPr id="0" name=""/>
        <dsp:cNvSpPr/>
      </dsp:nvSpPr>
      <dsp:spPr>
        <a:xfrm>
          <a:off x="0" y="3409837"/>
          <a:ext cx="918932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9A633F-68C2-46A8-9467-88957BEE4F22}">
      <dsp:nvSpPr>
        <dsp:cNvPr id="0" name=""/>
        <dsp:cNvSpPr/>
      </dsp:nvSpPr>
      <dsp:spPr>
        <a:xfrm>
          <a:off x="459466" y="2937517"/>
          <a:ext cx="7923655" cy="944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134" tIns="0" rIns="2431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Apoyo pedagógico para atender problemáticas particulares, mediante atención individual y grupal.   </a:t>
          </a:r>
          <a:endParaRPr lang="es-MX" sz="2000" b="1" kern="1200" dirty="0"/>
        </a:p>
      </dsp:txBody>
      <dsp:txXfrm>
        <a:off x="459466" y="2937517"/>
        <a:ext cx="7923655" cy="944640"/>
      </dsp:txXfrm>
    </dsp:sp>
    <dsp:sp modelId="{92EFAD16-769F-43BA-9C3C-5B39A908CF09}">
      <dsp:nvSpPr>
        <dsp:cNvPr id="0" name=""/>
        <dsp:cNvSpPr/>
      </dsp:nvSpPr>
      <dsp:spPr>
        <a:xfrm>
          <a:off x="0" y="4861357"/>
          <a:ext cx="918932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D0BFEE-D6EF-4713-80E1-4B4085FAE75D}">
      <dsp:nvSpPr>
        <dsp:cNvPr id="0" name=""/>
        <dsp:cNvSpPr/>
      </dsp:nvSpPr>
      <dsp:spPr>
        <a:xfrm>
          <a:off x="459466" y="4389037"/>
          <a:ext cx="8038604" cy="944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134" tIns="0" rIns="24313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Canalización al Servicio de Orientación Educativa, cuando proceda, para apoyar psicopedagógicamente en problemáticas particulares, mediante atención individual, grupal y masiva. </a:t>
          </a:r>
          <a:endParaRPr lang="es-MX" sz="2000" b="1" kern="1200" dirty="0"/>
        </a:p>
      </dsp:txBody>
      <dsp:txXfrm>
        <a:off x="459466" y="4389037"/>
        <a:ext cx="8038604" cy="9446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7CC07E-2764-4408-BBC1-214B0E0C2F60}">
      <dsp:nvSpPr>
        <dsp:cNvPr id="0" name=""/>
        <dsp:cNvSpPr/>
      </dsp:nvSpPr>
      <dsp:spPr>
        <a:xfrm>
          <a:off x="3582378" y="0"/>
          <a:ext cx="4065483" cy="261399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31C0C-4277-42D7-8D4B-42B055B12D53}">
      <dsp:nvSpPr>
        <dsp:cNvPr id="0" name=""/>
        <dsp:cNvSpPr/>
      </dsp:nvSpPr>
      <dsp:spPr>
        <a:xfrm>
          <a:off x="4886011" y="943733"/>
          <a:ext cx="1452328" cy="72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Seguir identificando variables</a:t>
          </a:r>
          <a:endParaRPr lang="es-MX" sz="2000" b="1" kern="1200" dirty="0"/>
        </a:p>
      </dsp:txBody>
      <dsp:txXfrm>
        <a:off x="4886011" y="943733"/>
        <a:ext cx="1452328" cy="725990"/>
      </dsp:txXfrm>
    </dsp:sp>
    <dsp:sp modelId="{4CDCF1DD-CB39-4C7B-BA6F-A49A49F13506}">
      <dsp:nvSpPr>
        <dsp:cNvPr id="0" name=""/>
        <dsp:cNvSpPr/>
      </dsp:nvSpPr>
      <dsp:spPr>
        <a:xfrm>
          <a:off x="2758266" y="1501936"/>
          <a:ext cx="4261869" cy="261399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D2978A-DAAB-4331-A55E-C62C186BC521}">
      <dsp:nvSpPr>
        <dsp:cNvPr id="0" name=""/>
        <dsp:cNvSpPr/>
      </dsp:nvSpPr>
      <dsp:spPr>
        <a:xfrm>
          <a:off x="3683355" y="2454357"/>
          <a:ext cx="2411692" cy="72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Auténtica congruencia con el enfoque</a:t>
          </a:r>
          <a:endParaRPr lang="es-MX" sz="2000" b="1" kern="1200" dirty="0"/>
        </a:p>
      </dsp:txBody>
      <dsp:txXfrm>
        <a:off x="3683355" y="2454357"/>
        <a:ext cx="2411692" cy="725990"/>
      </dsp:txXfrm>
    </dsp:sp>
    <dsp:sp modelId="{DDF5D567-4F26-4212-A495-4B9CC03BEF5F}">
      <dsp:nvSpPr>
        <dsp:cNvPr id="0" name=""/>
        <dsp:cNvSpPr/>
      </dsp:nvSpPr>
      <dsp:spPr>
        <a:xfrm>
          <a:off x="3667943" y="3183606"/>
          <a:ext cx="3898281" cy="224638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0B8B6-97C5-4D4A-880B-C7CA1CE9A539}">
      <dsp:nvSpPr>
        <dsp:cNvPr id="0" name=""/>
        <dsp:cNvSpPr/>
      </dsp:nvSpPr>
      <dsp:spPr>
        <a:xfrm>
          <a:off x="4889447" y="3967154"/>
          <a:ext cx="1452328" cy="72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Afrontar el reto</a:t>
          </a:r>
          <a:endParaRPr lang="es-MX" sz="2000" b="1" kern="1200" dirty="0"/>
        </a:p>
      </dsp:txBody>
      <dsp:txXfrm>
        <a:off x="4889447" y="3967154"/>
        <a:ext cx="1452328" cy="725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71964-CB9C-44CE-BBC2-853DE8211AB9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2FB60-145E-41DD-911A-88787BE7B8F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4866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2FB60-145E-41DD-911A-88787BE7B8FF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5753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93A3-F7A4-42F9-99D5-E14A1FB8C334}" type="datetime1">
              <a:rPr lang="es-MX" smtClean="0"/>
              <a:pPr/>
              <a:t>31/10/2014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74D-B5E7-4D81-A4B6-BB58C8E2C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08093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1562-F3EE-43F5-AAE2-C9FEF14503EB}" type="datetime1">
              <a:rPr lang="es-MX" smtClean="0"/>
              <a:pPr/>
              <a:t>31/10/2014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74D-B5E7-4D81-A4B6-BB58C8E2C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81480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C517-9F9F-4A35-AA53-DF2030F22B6B}" type="datetime1">
              <a:rPr lang="es-MX" smtClean="0"/>
              <a:pPr/>
              <a:t>31/10/2014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74D-B5E7-4D81-A4B6-BB58C8E2C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56005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453-D0A9-4C03-83EE-5B454C1D5120}" type="datetime1">
              <a:rPr lang="es-MX" smtClean="0"/>
              <a:pPr/>
              <a:t>31/10/2014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74D-B5E7-4D81-A4B6-BB58C8E2C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15212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158E-3CD6-4637-BD8E-69373D025F4A}" type="datetime1">
              <a:rPr lang="es-MX" smtClean="0"/>
              <a:pPr/>
              <a:t>31/10/2014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74D-B5E7-4D81-A4B6-BB58C8E2C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24047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18DC-BD3B-4972-B308-2D329414F29F}" type="datetime1">
              <a:rPr lang="es-MX" smtClean="0"/>
              <a:pPr/>
              <a:t>31/10/2014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74D-B5E7-4D81-A4B6-BB58C8E2C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63889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60D6-2170-49B8-8CDE-0DF3229AF670}" type="datetime1">
              <a:rPr lang="es-MX" smtClean="0"/>
              <a:pPr/>
              <a:t>31/10/2014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74D-B5E7-4D81-A4B6-BB58C8E2C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7753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91AB-510D-4F45-971C-CBF08780A33E}" type="datetime1">
              <a:rPr lang="es-MX" smtClean="0"/>
              <a:pPr/>
              <a:t>31/10/2014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74D-B5E7-4D81-A4B6-BB58C8E2C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6585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6B29-CB4E-42E9-BE0F-3084C6DF9F71}" type="datetime1">
              <a:rPr lang="es-MX" smtClean="0"/>
              <a:pPr/>
              <a:t>31/10/2014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74D-B5E7-4D81-A4B6-BB58C8E2C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80193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A709-8810-4175-9836-BF0202533244}" type="datetime1">
              <a:rPr lang="es-MX" smtClean="0"/>
              <a:pPr/>
              <a:t>31/10/2014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74D-B5E7-4D81-A4B6-BB58C8E2C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71444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1939-CBCF-450C-B5B6-ED11B3AF756E}" type="datetime1">
              <a:rPr lang="es-MX" smtClean="0"/>
              <a:pPr/>
              <a:t>31/10/2014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74D-B5E7-4D81-A4B6-BB58C8E2C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29673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13000" t="2000" r="1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AF98-78FD-4B5C-8D92-D08E58128085}" type="datetime1">
              <a:rPr lang="es-MX" smtClean="0"/>
              <a:pPr/>
              <a:t>31/10/2014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CD74D-B5E7-4D81-A4B6-BB58C8E2CA0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8970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22000" t="2000" r="22000"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154546" y="5344730"/>
            <a:ext cx="1187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Diferencias entre el currículo por objetivos y el currículo por competencias</a:t>
            </a:r>
            <a:endParaRPr lang="es-MX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700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81000" t="3000" r="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972643646"/>
              </p:ext>
            </p:extLst>
          </p:nvPr>
        </p:nvGraphicFramePr>
        <p:xfrm>
          <a:off x="442635" y="436098"/>
          <a:ext cx="9189329" cy="570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844011" y="2434107"/>
            <a:ext cx="507831" cy="42873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MX" sz="2100" b="1" dirty="0" smtClean="0">
                <a:solidFill>
                  <a:schemeClr val="bg1"/>
                </a:solidFill>
              </a:rPr>
              <a:t>NECESIDADES GENERALES DEL SNB</a:t>
            </a:r>
            <a:endParaRPr lang="es-MX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488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81000" t="3000" r="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¿Lo “nuevo” para los tutores?</a:t>
            </a: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16986" y="1825625"/>
            <a:ext cx="9310349" cy="4351338"/>
          </a:xfr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Énfasis en cuanto al cambio más relevante que se refiere a la “</a:t>
            </a:r>
            <a:r>
              <a:rPr lang="es-MX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 central exigida al estudiante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”:</a:t>
            </a:r>
          </a:p>
          <a:p>
            <a:pPr marL="0" indent="0" algn="just">
              <a:buNone/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-Sentido 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propia responsabilidad. </a:t>
            </a:r>
            <a:endParaRPr lang="es-MX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Cooperación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MX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-Reflexividad 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autoevaluación.</a:t>
            </a:r>
          </a:p>
          <a:p>
            <a:pPr algn="just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Implicaría mayor conocimiento de los </a:t>
            </a:r>
            <a:r>
              <a:rPr lang="es-MX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permiten el desarrollo de dichas funciones en los alumnos, ejercitación de nuevas </a:t>
            </a:r>
            <a:r>
              <a:rPr lang="es-MX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atención individual y grupal y </a:t>
            </a:r>
            <a:r>
              <a:rPr lang="es-MX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personal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el enfoque.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34649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81000" t="3000" r="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2893" y="223457"/>
            <a:ext cx="6824730" cy="407607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¿Lo “nuevo” para los tutores?</a:t>
            </a:r>
            <a:endParaRPr lang="es-MX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839458403"/>
              </p:ext>
            </p:extLst>
          </p:nvPr>
        </p:nvGraphicFramePr>
        <p:xfrm>
          <a:off x="631065" y="708338"/>
          <a:ext cx="10406129" cy="542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29946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908" y="425003"/>
            <a:ext cx="8162531" cy="425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386366" y="5383369"/>
            <a:ext cx="4301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GRACIAS!!!</a:t>
            </a:r>
            <a:endParaRPr lang="es-MX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321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81000" t="3000" r="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1850" y="2637013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s-MX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¿Cuestión solo de enfoque?</a:t>
            </a:r>
            <a:endParaRPr lang="es-MX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71421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81000" t="3000" r="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531" y="279380"/>
            <a:ext cx="8608298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743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81000" t="3000" r="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870" y="287897"/>
            <a:ext cx="7946398" cy="52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077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81000" t="3000" r="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03061" y="263701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s-MX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¿O cuestión de auténtico cambio?</a:t>
            </a:r>
            <a:endParaRPr lang="es-MX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68261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81000" t="3000" r="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0324" y="179747"/>
            <a:ext cx="6903076" cy="60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780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4095289"/>
              </p:ext>
            </p:extLst>
          </p:nvPr>
        </p:nvGraphicFramePr>
        <p:xfrm>
          <a:off x="386365" y="103031"/>
          <a:ext cx="11423562" cy="6266197"/>
        </p:xfrm>
        <a:graphic>
          <a:graphicData uri="http://schemas.openxmlformats.org/drawingml/2006/table">
            <a:tbl>
              <a:tblPr firstRow="1" firstCol="1" bandRow="1"/>
              <a:tblGrid>
                <a:gridCol w="2395472"/>
                <a:gridCol w="4288664"/>
                <a:gridCol w="4739426"/>
              </a:tblGrid>
              <a:tr h="420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ASPECTO A COMPARAR: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ENFOQUE POR OBJETIVOS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ENFOQUE POR COMPETENCIAS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</a:tr>
              <a:tr h="553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23E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Referente a la formación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Reproducción y aplicación del conocimiento generado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aportación del conocimiento desarrollado al crecimiento, al desarrollo y a la innovación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23E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de la formación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Programas académicos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estudiantes, sus competencias y el desarrollo de sus funcionalidades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760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23E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Acceso al conocimiento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Enfoques transmisivos, lógicos – deductivos, racionalidad intelectual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Enfoque socio – constructivista. Importancia de lo emocional, de lo social y lo cognitivo. Aprender en y sobre la acción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23E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Contextos formativos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Aulas reales, virtuales. División entre tiempos, espacios académicos y de profesionalidad aplicada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Aulas, contextos sociales y profesionales. Casos problemas y situaciones vitales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760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23E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Concepción del conocimiento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Dualidad teórica/practica. Prioridad en la abstracción y la aplicación. Especialización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Integración teórica y acción práctica. Importancia de lo contextual. Integración diversidad de puntos de vista. Innovación  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23E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Concepto de logro académico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Adaptación a la norma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Generación de modalidades complejas de saber. Capacidad de transferencia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553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23E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Normativa, en relación a lo transmitido, sumativa, final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 err="1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Criterial</a:t>
                      </a:r>
                      <a:r>
                        <a:rPr lang="es-MX" sz="1500" b="1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en relación a desarrollo alcanzado, de proceso y </a:t>
                      </a:r>
                      <a:r>
                        <a:rPr lang="es-MX" sz="1500" b="1" dirty="0" err="1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sumativa</a:t>
                      </a:r>
                      <a:r>
                        <a:rPr lang="es-MX" sz="1500" b="1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final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23E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Orientación de la formación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Estandarizada, de acuerdo con las normativas oficiales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acuerdo con intencionalidades y habilidades docentes de los que la proponen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553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23E4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Función central exigida al estudiante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Adaptativa</a:t>
                      </a:r>
                      <a:endParaRPr lang="es-MX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Sentido de propia responsabilidad. Cooperación. Reflexividad y autoevaluación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Tutoría</a:t>
                      </a:r>
                      <a:endParaRPr lang="es-MX" sz="15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¿?</a:t>
                      </a:r>
                      <a:endParaRPr lang="es-MX" sz="15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5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¿?</a:t>
                      </a:r>
                      <a:endParaRPr lang="es-MX" sz="15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4" marR="3910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8581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81000" t="3000" r="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M. en O. E. Magdalena del Rocío López Guerra</a:t>
            </a:r>
            <a:endParaRPr lang="es-MX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969700350"/>
              </p:ext>
            </p:extLst>
          </p:nvPr>
        </p:nvGraphicFramePr>
        <p:xfrm>
          <a:off x="641080" y="1131792"/>
          <a:ext cx="90953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 rot="5400000">
            <a:off x="5305993" y="-2826914"/>
            <a:ext cx="553998" cy="65038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OBJETIVOS GENERALES DE LA TUTORÍA EN EL SNB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785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687</Words>
  <Application>Microsoft Office PowerPoint</Application>
  <PresentationFormat>Personalizado</PresentationFormat>
  <Paragraphs>70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¿Cuestión solo de enfoque?</vt:lpstr>
      <vt:lpstr>Diapositiva 3</vt:lpstr>
      <vt:lpstr>Diapositiva 4</vt:lpstr>
      <vt:lpstr>¿O cuestión de auténtico cambio?</vt:lpstr>
      <vt:lpstr>Diapositiva 6</vt:lpstr>
      <vt:lpstr>Diapositiva 7</vt:lpstr>
      <vt:lpstr>Diapositiva 8</vt:lpstr>
      <vt:lpstr>Diapositiva 9</vt:lpstr>
      <vt:lpstr>Diapositiva 10</vt:lpstr>
      <vt:lpstr>¿Lo “nuevo” para los tutores?</vt:lpstr>
      <vt:lpstr>¿Lo “nuevo” para los tutores?</vt:lpstr>
      <vt:lpstr>Diapositiva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Magui</dc:creator>
  <cp:lastModifiedBy>Faby</cp:lastModifiedBy>
  <cp:revision>33</cp:revision>
  <dcterms:created xsi:type="dcterms:W3CDTF">2014-10-29T17:27:35Z</dcterms:created>
  <dcterms:modified xsi:type="dcterms:W3CDTF">2014-10-31T16:47:33Z</dcterms:modified>
</cp:coreProperties>
</file>